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64D1-72C6-42EA-9C89-BE1C4EDA9FB3}" type="datetimeFigureOut">
              <a:rPr lang="cs-CZ" smtClean="0"/>
              <a:pPr/>
              <a:t>19.4.2020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F2227E-5744-41B5-A56C-D23F8A29A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64D1-72C6-42EA-9C89-BE1C4EDA9FB3}" type="datetimeFigureOut">
              <a:rPr lang="cs-CZ" smtClean="0"/>
              <a:pPr/>
              <a:t>19.4.2020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227E-5744-41B5-A56C-D23F8A29A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64D1-72C6-42EA-9C89-BE1C4EDA9FB3}" type="datetimeFigureOut">
              <a:rPr lang="cs-CZ" smtClean="0"/>
              <a:pPr/>
              <a:t>19.4.2020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227E-5744-41B5-A56C-D23F8A29A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64D1-72C6-42EA-9C89-BE1C4EDA9FB3}" type="datetimeFigureOut">
              <a:rPr lang="cs-CZ" smtClean="0"/>
              <a:pPr/>
              <a:t>19.4.2020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F2227E-5744-41B5-A56C-D23F8A29A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64D1-72C6-42EA-9C89-BE1C4EDA9FB3}" type="datetimeFigureOut">
              <a:rPr lang="cs-CZ" smtClean="0"/>
              <a:pPr/>
              <a:t>19.4.2020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227E-5744-41B5-A56C-D23F8A29A16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64D1-72C6-42EA-9C89-BE1C4EDA9FB3}" type="datetimeFigureOut">
              <a:rPr lang="cs-CZ" smtClean="0"/>
              <a:pPr/>
              <a:t>19.4.2020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227E-5744-41B5-A56C-D23F8A29A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64D1-72C6-42EA-9C89-BE1C4EDA9FB3}" type="datetimeFigureOut">
              <a:rPr lang="cs-CZ" smtClean="0"/>
              <a:pPr/>
              <a:t>19.4.2020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3F2227E-5744-41B5-A56C-D23F8A29A16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64D1-72C6-42EA-9C89-BE1C4EDA9FB3}" type="datetimeFigureOut">
              <a:rPr lang="cs-CZ" smtClean="0"/>
              <a:pPr/>
              <a:t>19.4.2020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227E-5744-41B5-A56C-D23F8A29A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64D1-72C6-42EA-9C89-BE1C4EDA9FB3}" type="datetimeFigureOut">
              <a:rPr lang="cs-CZ" smtClean="0"/>
              <a:pPr/>
              <a:t>19.4.2020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227E-5744-41B5-A56C-D23F8A29A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64D1-72C6-42EA-9C89-BE1C4EDA9FB3}" type="datetimeFigureOut">
              <a:rPr lang="cs-CZ" smtClean="0"/>
              <a:pPr/>
              <a:t>19.4.2020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227E-5744-41B5-A56C-D23F8A29A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64D1-72C6-42EA-9C89-BE1C4EDA9FB3}" type="datetimeFigureOut">
              <a:rPr lang="cs-CZ" smtClean="0"/>
              <a:pPr/>
              <a:t>19.4.2020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227E-5744-41B5-A56C-D23F8A29A16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7C64D1-72C6-42EA-9C89-BE1C4EDA9FB3}" type="datetimeFigureOut">
              <a:rPr lang="cs-CZ" smtClean="0"/>
              <a:pPr/>
              <a:t>19.4.2020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F2227E-5744-41B5-A56C-D23F8A29A16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14480" y="2500306"/>
            <a:ext cx="5357850" cy="914400"/>
          </a:xfrm>
        </p:spPr>
        <p:txBody>
          <a:bodyPr>
            <a:noAutofit/>
          </a:bodyPr>
          <a:lstStyle/>
          <a:p>
            <a:r>
              <a:rPr lang="cs-CZ" sz="6000" b="1" dirty="0" smtClean="0">
                <a:solidFill>
                  <a:schemeClr val="tx1"/>
                </a:solidFill>
                <a:latin typeface="Calibri" pitchFamily="34" charset="0"/>
              </a:rPr>
              <a:t>ZVÍŘECÍ RODINY</a:t>
            </a:r>
            <a:endParaRPr lang="cs-CZ" sz="60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00100" y="1571612"/>
            <a:ext cx="6908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Calibri" pitchFamily="34" charset="0"/>
              </a:rPr>
              <a:t>ZDRAVÍ VÁS VAŠE PANÍ UČITELKA JANA.</a:t>
            </a:r>
            <a:endParaRPr lang="cs-CZ" sz="3200" b="1" dirty="0">
              <a:latin typeface="Calibri" pitchFamily="34" charset="0"/>
            </a:endParaRPr>
          </a:p>
        </p:txBody>
      </p:sp>
      <p:pic>
        <p:nvPicPr>
          <p:cNvPr id="2050" name="Picture 2" descr="C:\Users\Acer\AppData\Local\Microsoft\Windows\Temporary Internet Files\Content.IE5\QBM2D6FV\1920px-SNice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143248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71538" y="714356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latin typeface="Calibri" pitchFamily="34" charset="0"/>
              </a:rPr>
              <a:t>PES</a:t>
            </a:r>
            <a:endParaRPr lang="cs-CZ" sz="5400" b="1" dirty="0">
              <a:latin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500562" y="500042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latin typeface="Calibri" pitchFamily="34" charset="0"/>
              </a:rPr>
              <a:t>FENA</a:t>
            </a:r>
            <a:endParaRPr lang="cs-CZ" sz="5400" b="1" dirty="0">
              <a:latin typeface="Calibri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428728" y="4286256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latin typeface="Calibri" pitchFamily="34" charset="0"/>
              </a:rPr>
              <a:t>ŠTĚNĚ</a:t>
            </a:r>
            <a:endParaRPr lang="cs-CZ" sz="5400" b="1" dirty="0">
              <a:latin typeface="Calibri" pitchFamily="34" charset="0"/>
            </a:endParaRPr>
          </a:p>
        </p:txBody>
      </p:sp>
      <p:pic>
        <p:nvPicPr>
          <p:cNvPr id="6" name="Obrázek 5" descr="Pes a historie: Německý ovčá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2666046" cy="208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Německý ovčák - Fotoalbum - Německý ovčák - máma a štěně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285860"/>
            <a:ext cx="3143272" cy="235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Německý ovčák štěně | Star-pejsci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071942"/>
            <a:ext cx="341472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00100" y="428604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latin typeface="Calibri" pitchFamily="34" charset="0"/>
              </a:rPr>
              <a:t>KOCOUR</a:t>
            </a:r>
            <a:endParaRPr lang="cs-CZ" sz="5400" b="1" dirty="0">
              <a:latin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929190" y="285728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latin typeface="Calibri" pitchFamily="34" charset="0"/>
              </a:rPr>
              <a:t>KOČKA</a:t>
            </a:r>
            <a:endParaRPr lang="cs-CZ" sz="5400" b="1" dirty="0">
              <a:latin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000232" y="3929066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latin typeface="Calibri" pitchFamily="34" charset="0"/>
              </a:rPr>
              <a:t>KOTĚ</a:t>
            </a:r>
            <a:endParaRPr lang="cs-CZ" sz="5400" b="1" dirty="0">
              <a:latin typeface="Calibri" pitchFamily="34" charset="0"/>
            </a:endParaRPr>
          </a:p>
        </p:txBody>
      </p:sp>
      <p:pic>
        <p:nvPicPr>
          <p:cNvPr id="5" name="Obrázek 4" descr="Zrzavý kocourek Zrzek hledá domov ♥ - ADOPTOVANÝ - Home4Pet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3286148" cy="225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LISTOPAD 2011 | Srdcem pro kočky, z.s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14422"/>
            <a:ext cx="3295656" cy="226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Kotě Kočka Zrzavé - Fotografie zdarma na Pixabay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571876"/>
            <a:ext cx="2357454" cy="305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5786" y="642918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latin typeface="Calibri" pitchFamily="34" charset="0"/>
              </a:rPr>
              <a:t>BERAN</a:t>
            </a:r>
            <a:endParaRPr lang="cs-CZ" sz="5400" b="1" dirty="0">
              <a:latin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714876" y="428604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latin typeface="Calibri" pitchFamily="34" charset="0"/>
              </a:rPr>
              <a:t>OVCE</a:t>
            </a:r>
            <a:endParaRPr lang="cs-CZ" sz="5400" b="1" dirty="0">
              <a:latin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000496" y="3643314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latin typeface="Calibri" pitchFamily="34" charset="0"/>
              </a:rPr>
              <a:t>JEHNĚ</a:t>
            </a:r>
            <a:endParaRPr lang="cs-CZ" sz="5400" b="1" dirty="0">
              <a:latin typeface="Calibri" pitchFamily="34" charset="0"/>
            </a:endParaRPr>
          </a:p>
        </p:txBody>
      </p:sp>
      <p:pic>
        <p:nvPicPr>
          <p:cNvPr id="5" name="Obrázek 4" descr="Beran - Jan Švancar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3"/>
            <a:ext cx="286702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Kozy a ovce – Wikipedi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85860"/>
            <a:ext cx="3380426" cy="226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https://www.chovej.cz/wp-content/uploads/jehne-300x22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429132"/>
            <a:ext cx="292895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714744" y="3500438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latin typeface="Calibri" pitchFamily="34" charset="0"/>
              </a:rPr>
              <a:t>TELE</a:t>
            </a:r>
            <a:endParaRPr lang="cs-CZ" sz="5400" b="1" dirty="0">
              <a:latin typeface="Calibri" pitchFamily="34" charset="0"/>
            </a:endParaRPr>
          </a:p>
        </p:txBody>
      </p:sp>
      <p:pic>
        <p:nvPicPr>
          <p:cNvPr id="6" name="Obrázek 5" descr="Simmental - Mutterkuh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214422"/>
            <a:ext cx="295179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Svet24.si - Pri Kozini ukradel tel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286256"/>
            <a:ext cx="3286148" cy="221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1285852" y="571480"/>
            <a:ext cx="1286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 smtClean="0">
                <a:latin typeface="Calibri" pitchFamily="34" charset="0"/>
              </a:rPr>
              <a:t>BÝK</a:t>
            </a:r>
            <a:endParaRPr lang="cs-CZ" sz="5400" b="1" dirty="0">
              <a:latin typeface="Calibri" pitchFamily="34" charset="0"/>
            </a:endParaRPr>
          </a:p>
        </p:txBody>
      </p:sp>
      <p:pic>
        <p:nvPicPr>
          <p:cNvPr id="9" name="Obrázek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357298"/>
            <a:ext cx="3000396" cy="204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5214942" y="428604"/>
            <a:ext cx="2128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 smtClean="0">
                <a:latin typeface="Calibri" pitchFamily="34" charset="0"/>
              </a:rPr>
              <a:t>KRÁVA</a:t>
            </a:r>
            <a:endParaRPr lang="cs-CZ" sz="54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00100" y="500042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latin typeface="Calibri" pitchFamily="34" charset="0"/>
              </a:rPr>
              <a:t>KOHOUT</a:t>
            </a:r>
            <a:endParaRPr lang="cs-CZ" sz="5400" b="1" dirty="0">
              <a:latin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000232" y="4000504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latin typeface="Calibri" pitchFamily="34" charset="0"/>
              </a:rPr>
              <a:t>KUŘE</a:t>
            </a:r>
            <a:endParaRPr lang="cs-CZ" sz="5400" b="1" dirty="0">
              <a:latin typeface="Calibri" pitchFamily="34" charset="0"/>
            </a:endParaRPr>
          </a:p>
        </p:txBody>
      </p:sp>
      <p:pic>
        <p:nvPicPr>
          <p:cNvPr id="5" name="Obrázek 4" descr="Kokrhající kohout trápil muže, ten se ho dokonce vydal hledat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321471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Já a vše - Fotoalbum - Zvířata - Savci - kuřátk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4071941"/>
            <a:ext cx="3214710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4714876" y="428604"/>
            <a:ext cx="24016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 smtClean="0">
                <a:latin typeface="Calibri" pitchFamily="34" charset="0"/>
              </a:rPr>
              <a:t>SLEPICE</a:t>
            </a:r>
            <a:endParaRPr lang="cs-CZ" sz="5400" b="1" dirty="0">
              <a:latin typeface="Calibri" pitchFamily="34" charset="0"/>
            </a:endParaRPr>
          </a:p>
        </p:txBody>
      </p:sp>
      <p:pic>
        <p:nvPicPr>
          <p:cNvPr id="9" name="Obrázek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357298"/>
            <a:ext cx="3000396" cy="21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28662" y="571480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latin typeface="Calibri" pitchFamily="34" charset="0"/>
              </a:rPr>
              <a:t>KOZEL</a:t>
            </a:r>
            <a:endParaRPr lang="cs-CZ" sz="5400" b="1" dirty="0">
              <a:latin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57752" y="571480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latin typeface="Calibri" pitchFamily="34" charset="0"/>
              </a:rPr>
              <a:t>KOZA</a:t>
            </a:r>
            <a:endParaRPr lang="cs-CZ" sz="5400" b="1" dirty="0">
              <a:latin typeface="Calibri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857356" y="4214818"/>
            <a:ext cx="19696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 smtClean="0">
                <a:latin typeface="Calibri" pitchFamily="34" charset="0"/>
              </a:rPr>
              <a:t>KŮZLE</a:t>
            </a:r>
            <a:endParaRPr lang="cs-CZ" sz="5400" b="1" dirty="0">
              <a:latin typeface="Calibri" pitchFamily="34" charset="0"/>
            </a:endParaRPr>
          </a:p>
        </p:txBody>
      </p:sp>
      <p:pic>
        <p:nvPicPr>
          <p:cNvPr id="6" name="Obrázek 5" descr="Koza Kozel Domácí Kozí - Fotografie zdarma na Pixabay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obrazek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357299"/>
            <a:ext cx="337661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Mláďátka máme všude | k7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929066"/>
            <a:ext cx="3500462" cy="244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71538" y="714356"/>
            <a:ext cx="3559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  <a:latin typeface="Calibri" pitchFamily="34" charset="0"/>
              </a:rPr>
              <a:t>DOPLŇ MLÁDĚ:</a:t>
            </a:r>
            <a:endParaRPr lang="cs-CZ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1538" y="1714488"/>
            <a:ext cx="3549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latin typeface="Calibri" pitchFamily="34" charset="0"/>
              </a:rPr>
              <a:t>PES, FENA,…...</a:t>
            </a:r>
            <a:endParaRPr lang="cs-CZ" sz="4400" b="1" dirty="0">
              <a:latin typeface="Calibri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1538" y="2643182"/>
            <a:ext cx="50846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latin typeface="Calibri" pitchFamily="34" charset="0"/>
              </a:rPr>
              <a:t>KOCOUR, KOČKA, …..</a:t>
            </a:r>
            <a:endParaRPr lang="cs-CZ" sz="4400" b="1" dirty="0">
              <a:latin typeface="Calibri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71538" y="3571876"/>
            <a:ext cx="39252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latin typeface="Calibri" pitchFamily="34" charset="0"/>
              </a:rPr>
              <a:t>BÝK, KRÁVA, …..</a:t>
            </a:r>
            <a:endParaRPr lang="cs-CZ" sz="4400" b="1" dirty="0">
              <a:latin typeface="Calibri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1538" y="4500570"/>
            <a:ext cx="54888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latin typeface="Calibri" pitchFamily="34" charset="0"/>
              </a:rPr>
              <a:t>KOHOUT, SLEPICE, …….</a:t>
            </a:r>
            <a:endParaRPr lang="cs-CZ" sz="44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00100" y="714356"/>
            <a:ext cx="4828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  <a:latin typeface="Calibri" pitchFamily="34" charset="0"/>
              </a:rPr>
              <a:t>SPRÁVNÉ ODPOVĚDI: </a:t>
            </a:r>
            <a:endParaRPr lang="cs-CZ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1538" y="1785926"/>
            <a:ext cx="42873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latin typeface="Calibri" pitchFamily="34" charset="0"/>
              </a:rPr>
              <a:t>PES, FENA, </a:t>
            </a:r>
            <a:r>
              <a:rPr lang="cs-CZ" sz="4400" b="1" dirty="0" smtClean="0">
                <a:solidFill>
                  <a:srgbClr val="FF0000"/>
                </a:solidFill>
                <a:latin typeface="Calibri" pitchFamily="34" charset="0"/>
              </a:rPr>
              <a:t>ŠTĚNĚ</a:t>
            </a:r>
            <a:endParaRPr lang="cs-CZ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1538" y="2786058"/>
            <a:ext cx="5590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latin typeface="Calibri" pitchFamily="34" charset="0"/>
              </a:rPr>
              <a:t>KOCOUR, KOČKA, </a:t>
            </a:r>
            <a:r>
              <a:rPr lang="cs-CZ" sz="4400" b="1" dirty="0" smtClean="0">
                <a:solidFill>
                  <a:srgbClr val="FF0000"/>
                </a:solidFill>
                <a:latin typeface="Calibri" pitchFamily="34" charset="0"/>
              </a:rPr>
              <a:t>KOTĚ</a:t>
            </a:r>
            <a:endParaRPr lang="cs-CZ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1538" y="3786190"/>
            <a:ext cx="42923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latin typeface="Calibri" pitchFamily="34" charset="0"/>
              </a:rPr>
              <a:t>BÝK, KRÁVA, </a:t>
            </a:r>
            <a:r>
              <a:rPr lang="cs-CZ" sz="4400" b="1" dirty="0" smtClean="0">
                <a:solidFill>
                  <a:srgbClr val="FF0000"/>
                </a:solidFill>
                <a:latin typeface="Calibri" pitchFamily="34" charset="0"/>
              </a:rPr>
              <a:t>TELE</a:t>
            </a:r>
            <a:endParaRPr lang="cs-CZ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71538" y="4786322"/>
            <a:ext cx="58006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latin typeface="Calibri" pitchFamily="34" charset="0"/>
              </a:rPr>
              <a:t>KOHOUT, SLEPICE,</a:t>
            </a:r>
            <a:r>
              <a:rPr lang="cs-CZ" sz="4400" b="1" dirty="0" smtClean="0">
                <a:solidFill>
                  <a:srgbClr val="FF0000"/>
                </a:solidFill>
                <a:latin typeface="Calibri" pitchFamily="34" charset="0"/>
              </a:rPr>
              <a:t> KUŘE</a:t>
            </a:r>
            <a:endParaRPr lang="cs-CZ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</TotalTime>
  <Words>72</Words>
  <Application>Microsoft Office PowerPoint</Application>
  <PresentationFormat>Předvádění na obrazovce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Cesta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Acer</dc:creator>
  <cp:lastModifiedBy>Acer</cp:lastModifiedBy>
  <cp:revision>8</cp:revision>
  <dcterms:created xsi:type="dcterms:W3CDTF">2020-04-19T15:10:29Z</dcterms:created>
  <dcterms:modified xsi:type="dcterms:W3CDTF">2020-04-19T16:24:24Z</dcterms:modified>
</cp:coreProperties>
</file>