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C70CBCE-E315-4A47-84CA-DDD20CD27626}" type="datetimeFigureOut">
              <a:rPr lang="cs-CZ" smtClean="0"/>
              <a:t>13.6.2020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ovací čár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ovací čár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6A2C5CB-0297-4362-BCA8-17DD886567BE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0CBCE-E315-4A47-84CA-DDD20CD27626}" type="datetimeFigureOut">
              <a:rPr lang="cs-CZ" smtClean="0"/>
              <a:t>13.6.2020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2C5CB-0297-4362-BCA8-17DD886567B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0CBCE-E315-4A47-84CA-DDD20CD27626}" type="datetimeFigureOut">
              <a:rPr lang="cs-CZ" smtClean="0"/>
              <a:t>13.6.2020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2C5CB-0297-4362-BCA8-17DD886567B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C70CBCE-E315-4A47-84CA-DDD20CD27626}" type="datetimeFigureOut">
              <a:rPr lang="cs-CZ" smtClean="0"/>
              <a:t>13.6.2020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6A2C5CB-0297-4362-BCA8-17DD886567BE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C70CBCE-E315-4A47-84CA-DDD20CD27626}" type="datetimeFigureOut">
              <a:rPr lang="cs-CZ" smtClean="0"/>
              <a:t>13.6.2020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ovací čár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ovací čár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ovací čár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6A2C5CB-0297-4362-BCA8-17DD886567BE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0CBCE-E315-4A47-84CA-DDD20CD27626}" type="datetimeFigureOut">
              <a:rPr lang="cs-CZ" smtClean="0"/>
              <a:t>13.6.2020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2C5CB-0297-4362-BCA8-17DD886567BE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0CBCE-E315-4A47-84CA-DDD20CD27626}" type="datetimeFigureOut">
              <a:rPr lang="cs-CZ" smtClean="0"/>
              <a:t>13.6.2020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2C5CB-0297-4362-BCA8-17DD886567BE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C70CBCE-E315-4A47-84CA-DDD20CD27626}" type="datetimeFigureOut">
              <a:rPr lang="cs-CZ" smtClean="0"/>
              <a:t>13.6.2020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6A2C5CB-0297-4362-BCA8-17DD886567BE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0CBCE-E315-4A47-84CA-DDD20CD27626}" type="datetimeFigureOut">
              <a:rPr lang="cs-CZ" smtClean="0"/>
              <a:t>13.6.2020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2C5CB-0297-4362-BCA8-17DD886567B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C70CBCE-E315-4A47-84CA-DDD20CD27626}" type="datetimeFigureOut">
              <a:rPr lang="cs-CZ" smtClean="0"/>
              <a:t>13.6.2020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6A2C5CB-0297-4362-BCA8-17DD886567BE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ovací čár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C70CBCE-E315-4A47-84CA-DDD20CD27626}" type="datetimeFigureOut">
              <a:rPr lang="cs-CZ" smtClean="0"/>
              <a:t>13.6.2020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6A2C5CB-0297-4362-BCA8-17DD886567BE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C70CBCE-E315-4A47-84CA-DDD20CD27626}" type="datetimeFigureOut">
              <a:rPr lang="cs-CZ" smtClean="0"/>
              <a:t>13.6.2020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6A2C5CB-0297-4362-BCA8-17DD886567BE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sz="8800" dirty="0" smtClean="0">
                <a:solidFill>
                  <a:schemeClr val="tx1"/>
                </a:solidFill>
                <a:latin typeface="Arial Black" pitchFamily="34" charset="0"/>
              </a:rPr>
              <a:t>Rostliny v létě</a:t>
            </a:r>
            <a:endParaRPr lang="cs-CZ" sz="88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Acer\Documents\vraní oko čtyřlisté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214554"/>
            <a:ext cx="5000660" cy="3745494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2214546" y="1500174"/>
            <a:ext cx="42588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>
                <a:latin typeface="Arial Black" pitchFamily="34" charset="0"/>
              </a:rPr>
              <a:t>v</a:t>
            </a:r>
            <a:r>
              <a:rPr lang="cs-CZ" sz="3200" b="1" dirty="0" smtClean="0">
                <a:latin typeface="Arial Black" pitchFamily="34" charset="0"/>
              </a:rPr>
              <a:t>raní oko čtyřlisté</a:t>
            </a:r>
            <a:endParaRPr lang="cs-CZ" sz="3200" b="1" dirty="0">
              <a:latin typeface="Arial Black" pitchFamily="34" charset="0"/>
            </a:endParaRPr>
          </a:p>
        </p:txBody>
      </p:sp>
      <p:pic>
        <p:nvPicPr>
          <p:cNvPr id="4" name="Picture 2" descr="lebka – nebezpečí – Nálepky do byt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357166"/>
            <a:ext cx="1214446" cy="121444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ebka – nebezpečí – Nálepky do byt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44" y="357166"/>
            <a:ext cx="1214446" cy="1214446"/>
          </a:xfrm>
          <a:prstGeom prst="rect">
            <a:avLst/>
          </a:prstGeom>
          <a:noFill/>
        </p:spPr>
      </p:pic>
      <p:pic>
        <p:nvPicPr>
          <p:cNvPr id="23554" name="Picture 2" descr="C:\Users\Acer\Documents\durman obecn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2357430"/>
            <a:ext cx="5143536" cy="3857652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2500298" y="1643050"/>
            <a:ext cx="36515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>
                <a:latin typeface="Arial Black" pitchFamily="34" charset="0"/>
              </a:rPr>
              <a:t>d</a:t>
            </a:r>
            <a:r>
              <a:rPr lang="cs-CZ" sz="3200" b="1" dirty="0" smtClean="0">
                <a:latin typeface="Arial Black" pitchFamily="34" charset="0"/>
              </a:rPr>
              <a:t>urman obecný</a:t>
            </a:r>
            <a:endParaRPr lang="cs-CZ" sz="3200" b="1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Acer\Documents\blín čern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089537"/>
            <a:ext cx="5214974" cy="3911231"/>
          </a:xfrm>
          <a:prstGeom prst="rect">
            <a:avLst/>
          </a:prstGeom>
          <a:noFill/>
        </p:spPr>
      </p:pic>
      <p:pic>
        <p:nvPicPr>
          <p:cNvPr id="3" name="Picture 2" descr="lebka – nebezpečí – Nálepky do byt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357166"/>
            <a:ext cx="1214446" cy="1214446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3286116" y="1357298"/>
            <a:ext cx="24172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>
                <a:latin typeface="Arial Black" pitchFamily="34" charset="0"/>
              </a:rPr>
              <a:t>b</a:t>
            </a:r>
            <a:r>
              <a:rPr lang="cs-CZ" sz="3200" b="1" dirty="0" smtClean="0">
                <a:latin typeface="Arial Black" pitchFamily="34" charset="0"/>
              </a:rPr>
              <a:t>lín černý</a:t>
            </a:r>
            <a:endParaRPr lang="cs-CZ" sz="3200" b="1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428728" y="642918"/>
            <a:ext cx="634180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0" dirty="0" smtClean="0">
                <a:latin typeface="Arial Black" pitchFamily="34" charset="0"/>
              </a:rPr>
              <a:t>Hezký den!</a:t>
            </a:r>
            <a:endParaRPr lang="cs-CZ" sz="8000" dirty="0">
              <a:latin typeface="Arial Black" pitchFamily="34" charset="0"/>
            </a:endParaRPr>
          </a:p>
        </p:txBody>
      </p:sp>
      <p:sp>
        <p:nvSpPr>
          <p:cNvPr id="25602" name="AutoShape 2" descr="Fototapeta Palec nahoru smajlík emotikony • Pixers® • Žijeme pro změn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5604" name="AutoShape 4" descr="Fototapeta Palec nahoru smajlík emotikony • Pixers® • Žijeme pro změn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5606" name="AutoShape 6" descr="Fototapeta Palec nahoru smajlík emotikony • Pixers® • Žijeme pro změn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5610" name="AutoShape 10" descr="Zápisníček smajlík od 29 Kč | Zboží.c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5612" name="AutoShape 12" descr="Zápisníček smajlík od 29 Kč | Zboží.c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5614" name="AutoShape 14" descr="Zápisníček smajlík od 29 Kč | Zboží.c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5616" name="AutoShape 16" descr="Zápisníček smajlík od 29 Kč | Zboží.c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5618" name="AutoShape 18" descr="Zápisníček smajlík od 29 Kč | Zboží.c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5620" name="AutoShape 20" descr="Zápisníček smajlík od 29 Kč | Zboží.c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5622" name="AutoShape 22" descr="Zápisníček smajlík od 29 Kč | Zboží.c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5624" name="AutoShape 24" descr="Zápisníček smajlík od 29 Kč | Zboží.c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5626" name="AutoShape 26" descr="Zápisníček smajlík od 29 Kč | Zboží.c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5628" name="AutoShape 28" descr="Zápisníček smajlík od 29 Kč | Zboží.c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5630" name="AutoShape 30" descr="Zápisníček smajlík od 29 Kč | Zboží.c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5632" name="AutoShape 32" descr="Zápisníček smajlík od 29 Kč | Zboží.c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5634" name="AutoShape 34" descr="Zápisníček smajlík od 29 Kč | Zboží.c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5636" name="AutoShape 36" descr="Zápisníček smajlík od 29 Kč | Zboží.c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5638" name="AutoShape 38" descr="Zápisníček smajlík od 29 Kč | Zboží.c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5640" name="AutoShape 40" descr="Zápisníček smajlík od 29 Kč | Zboží.c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5642" name="AutoShape 42" descr="Zápisníček smajlík od 29 Kč | Zboží.c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5644" name="AutoShape 44" descr="Zápisníček smajlík od 29 Kč | Zboží.c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5646" name="AutoShape 46" descr="Zápisníček smajlík od 29 Kč | Zboží.c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5648" name="AutoShape 48" descr="Zápisníček smajlík od 29 Kč | Zboží.c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5650" name="AutoShape 50" descr="Zápisníček smajlík od 29 Kč | Zboží.c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5652" name="AutoShape 52" descr="Zápisníček smajlík od 29 Kč | Zboží.c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5654" name="AutoShape 54" descr="Zápisníček smajlík od 29 Kč | Zboží.c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5656" name="AutoShape 56" descr="Zápisníček smajlík od 29 Kč | Zboží.c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5658" name="AutoShape 58" descr="Zápisníček smajlík od 29 Kč | Zboží.c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5660" name="AutoShape 60" descr="Zápisníček smajlík od 29 Kč | Zboží.c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5662" name="AutoShape 62" descr="Zápisníček smajlík od 29 Kč | Zboží.c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5664" name="AutoShape 64" descr="Zápisníček smajlík od 29 Kč | Zboží.c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5666" name="AutoShape 66" descr="Zápisníček smajlík od 29 Kč | Zboží.c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5668" name="AutoShape 68" descr="Zápisníček smajlík od 29 Kč | Zboží.c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5670" name="AutoShape 70" descr="Zápisníček smajlík od 29 Kč | Zboží.c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5672" name="AutoShape 72" descr="Zápisníček smajlík od 29 Kč | Zboží.c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5674" name="AutoShape 74" descr="Zápisníček smajlík od 29 Kč | Zboží.c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5676" name="AutoShape 76" descr="Zápisníček smajlík od 29 Kč | Zboží.c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25678" name="AutoShape 78" descr="Zápisníček smajlí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5682" name="Picture 82" descr="GALERIE: Smajlíci slaví 35 let! Víte, co který znamená? | FOTO 4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357430"/>
            <a:ext cx="4416425" cy="329795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00034" y="-357214"/>
            <a:ext cx="6172200" cy="1894362"/>
          </a:xfrm>
        </p:spPr>
        <p:txBody>
          <a:bodyPr>
            <a:normAutofit/>
          </a:bodyPr>
          <a:lstStyle/>
          <a:p>
            <a:pPr algn="ctr"/>
            <a:r>
              <a:rPr lang="cs-CZ" sz="4400" dirty="0" smtClean="0">
                <a:solidFill>
                  <a:schemeClr val="tx1"/>
                </a:solidFill>
                <a:latin typeface="Arial Black" pitchFamily="34" charset="0"/>
              </a:rPr>
              <a:t>Rostliny </a:t>
            </a:r>
            <a:br>
              <a:rPr lang="cs-CZ" sz="4400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cs-CZ" sz="4400" dirty="0" smtClean="0">
                <a:solidFill>
                  <a:schemeClr val="tx1"/>
                </a:solidFill>
                <a:latin typeface="Arial Black" pitchFamily="34" charset="0"/>
              </a:rPr>
              <a:t>na louce</a:t>
            </a:r>
            <a:endParaRPr lang="cs-CZ" sz="44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C:\Users\Acer\Documents\chrpa modrá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1214422"/>
            <a:ext cx="2366962" cy="1775222"/>
          </a:xfrm>
          <a:prstGeom prst="rect">
            <a:avLst/>
          </a:prstGeom>
          <a:noFill/>
        </p:spPr>
      </p:pic>
      <p:pic>
        <p:nvPicPr>
          <p:cNvPr id="1027" name="Picture 3" descr="C:\Users\Acer\Documents\vlčí má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1714488"/>
            <a:ext cx="2509983" cy="1857388"/>
          </a:xfrm>
          <a:prstGeom prst="rect">
            <a:avLst/>
          </a:prstGeom>
          <a:noFill/>
        </p:spPr>
      </p:pic>
      <p:pic>
        <p:nvPicPr>
          <p:cNvPr id="1028" name="Picture 4" descr="C:\Users\Acer\Documents\kopretiny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4500570"/>
            <a:ext cx="2571768" cy="1714512"/>
          </a:xfrm>
          <a:prstGeom prst="rect">
            <a:avLst/>
          </a:prstGeom>
          <a:noFill/>
        </p:spPr>
      </p:pic>
      <p:pic>
        <p:nvPicPr>
          <p:cNvPr id="1029" name="Picture 5" descr="C:\Users\Acer\Documents\zvonek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84" y="3736598"/>
            <a:ext cx="2428892" cy="194501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cer\Documents\kopretiny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142984"/>
            <a:ext cx="3679025" cy="2452683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1500166" y="357166"/>
            <a:ext cx="23236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latin typeface="Arial Black" pitchFamily="34" charset="0"/>
              </a:rPr>
              <a:t>kopretina</a:t>
            </a:r>
            <a:endParaRPr lang="cs-CZ" sz="3200" b="1" dirty="0">
              <a:latin typeface="Arial Black" pitchFamily="34" charset="0"/>
            </a:endParaRPr>
          </a:p>
        </p:txBody>
      </p:sp>
      <p:pic>
        <p:nvPicPr>
          <p:cNvPr id="2051" name="Picture 3" descr="C:\Users\Acer\Documents\vlčí má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571876"/>
            <a:ext cx="3714776" cy="2748933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5357818" y="3000372"/>
            <a:ext cx="20762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latin typeface="Arial Black" pitchFamily="34" charset="0"/>
              </a:rPr>
              <a:t>vlčí mák</a:t>
            </a:r>
            <a:endParaRPr lang="cs-CZ" sz="3200" b="1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cer\Documents\zvone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928671"/>
            <a:ext cx="3581408" cy="2867924"/>
          </a:xfrm>
          <a:prstGeom prst="rect">
            <a:avLst/>
          </a:prstGeom>
          <a:noFill/>
        </p:spPr>
      </p:pic>
      <p:pic>
        <p:nvPicPr>
          <p:cNvPr id="3075" name="Picture 3" descr="C:\Users\Acer\Documents\chrpa modrá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500438"/>
            <a:ext cx="3795722" cy="2846792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1928794" y="214290"/>
            <a:ext cx="17481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latin typeface="Arial Black" pitchFamily="34" charset="0"/>
              </a:rPr>
              <a:t>zvonek</a:t>
            </a:r>
            <a:endParaRPr lang="cs-CZ" sz="3200" b="1" dirty="0">
              <a:latin typeface="Arial Black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6072198" y="2714620"/>
            <a:ext cx="14741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latin typeface="Arial Black" pitchFamily="34" charset="0"/>
              </a:rPr>
              <a:t>chrpa</a:t>
            </a:r>
            <a:endParaRPr lang="cs-CZ" sz="3200" b="1" dirty="0">
              <a:latin typeface="Arial Black" pitchFamily="34" charset="0"/>
            </a:endParaRPr>
          </a:p>
        </p:txBody>
      </p:sp>
    </p:spTree>
  </p:cSld>
  <p:clrMapOvr>
    <a:masterClrMapping/>
  </p:clrMapOvr>
  <p:transition advTm="5000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928794" y="-285776"/>
            <a:ext cx="6172200" cy="1894362"/>
          </a:xfrm>
        </p:spPr>
        <p:txBody>
          <a:bodyPr>
            <a:normAutofit/>
          </a:bodyPr>
          <a:lstStyle/>
          <a:p>
            <a:r>
              <a:rPr lang="cs-CZ" sz="4400" dirty="0" smtClean="0">
                <a:solidFill>
                  <a:schemeClr val="tx1"/>
                </a:solidFill>
                <a:latin typeface="Arial Black" pitchFamily="34" charset="0"/>
              </a:rPr>
              <a:t>Lesní </a:t>
            </a:r>
            <a:br>
              <a:rPr lang="cs-CZ" sz="4400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cs-CZ" sz="4400" dirty="0" smtClean="0">
                <a:solidFill>
                  <a:schemeClr val="tx1"/>
                </a:solidFill>
                <a:latin typeface="Arial Black" pitchFamily="34" charset="0"/>
              </a:rPr>
              <a:t>plody</a:t>
            </a:r>
            <a:endParaRPr lang="cs-CZ" sz="44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 descr="C:\Users\Acer\Documents\lesní jahod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571480"/>
            <a:ext cx="2852087" cy="2024062"/>
          </a:xfrm>
          <a:prstGeom prst="rect">
            <a:avLst/>
          </a:prstGeom>
          <a:noFill/>
        </p:spPr>
      </p:pic>
      <p:pic>
        <p:nvPicPr>
          <p:cNvPr id="4099" name="Picture 3" descr="C:\Users\Acer\Documents\lesní malin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4143380"/>
            <a:ext cx="2857520" cy="2131978"/>
          </a:xfrm>
          <a:prstGeom prst="rect">
            <a:avLst/>
          </a:prstGeom>
          <a:noFill/>
        </p:spPr>
      </p:pic>
      <p:pic>
        <p:nvPicPr>
          <p:cNvPr id="4100" name="Picture 4" descr="C:\Users\Acer\Documents\borůvk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1857364"/>
            <a:ext cx="2714612" cy="1971487"/>
          </a:xfrm>
          <a:prstGeom prst="rect">
            <a:avLst/>
          </a:prstGeom>
          <a:noFill/>
        </p:spPr>
      </p:pic>
      <p:pic>
        <p:nvPicPr>
          <p:cNvPr id="4101" name="Picture 5" descr="C:\Users\Acer\Documents\lesní ostružin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3429000"/>
            <a:ext cx="3143240" cy="208711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Acer\Documents\lesní jahod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142984"/>
            <a:ext cx="3643338" cy="2585595"/>
          </a:xfrm>
          <a:prstGeom prst="rect">
            <a:avLst/>
          </a:prstGeom>
          <a:noFill/>
        </p:spPr>
      </p:pic>
      <p:pic>
        <p:nvPicPr>
          <p:cNvPr id="5124" name="Picture 4" descr="C:\Users\Acer\Documents\borůvk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714752"/>
            <a:ext cx="3391613" cy="2463159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1142976" y="357166"/>
            <a:ext cx="28745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latin typeface="Arial Black" pitchFamily="34" charset="0"/>
              </a:rPr>
              <a:t>lesní jahody</a:t>
            </a:r>
            <a:endParaRPr lang="cs-CZ" sz="3200" b="1" dirty="0">
              <a:latin typeface="Arial Black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572132" y="2928934"/>
            <a:ext cx="19709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latin typeface="Arial Black" pitchFamily="34" charset="0"/>
              </a:rPr>
              <a:t>borůvky</a:t>
            </a:r>
            <a:endParaRPr lang="cs-CZ" sz="3200" b="1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cer\Documents\lesní malin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071546"/>
            <a:ext cx="3491643" cy="2605093"/>
          </a:xfrm>
          <a:prstGeom prst="rect">
            <a:avLst/>
          </a:prstGeom>
          <a:noFill/>
        </p:spPr>
      </p:pic>
      <p:pic>
        <p:nvPicPr>
          <p:cNvPr id="6147" name="Picture 3" descr="C:\Users\Acer\Documents\lesní ostružin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571876"/>
            <a:ext cx="3765521" cy="2500306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1000100" y="357166"/>
            <a:ext cx="28729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>
                <a:latin typeface="Arial Black" pitchFamily="34" charset="0"/>
              </a:rPr>
              <a:t>l</a:t>
            </a:r>
            <a:r>
              <a:rPr lang="cs-CZ" sz="3200" b="1" dirty="0" smtClean="0">
                <a:latin typeface="Arial Black" pitchFamily="34" charset="0"/>
              </a:rPr>
              <a:t>esní maliny</a:t>
            </a:r>
            <a:endParaRPr lang="cs-CZ" sz="3200" dirty="0">
              <a:latin typeface="Arial Black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214942" y="2786058"/>
            <a:ext cx="22501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latin typeface="Arial Black" pitchFamily="34" charset="0"/>
              </a:rPr>
              <a:t>ostružiny</a:t>
            </a:r>
            <a:endParaRPr lang="cs-CZ" sz="3200" b="1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143108" y="2428868"/>
            <a:ext cx="6172200" cy="1894362"/>
          </a:xfrm>
        </p:spPr>
        <p:txBody>
          <a:bodyPr>
            <a:normAutofit fontScale="90000"/>
          </a:bodyPr>
          <a:lstStyle/>
          <a:p>
            <a:pPr algn="ctr"/>
            <a:r>
              <a:rPr lang="cs-CZ" sz="8000" dirty="0" smtClean="0">
                <a:solidFill>
                  <a:srgbClr val="FF0000"/>
                </a:solidFill>
                <a:latin typeface="Arial Black" pitchFamily="34" charset="0"/>
              </a:rPr>
              <a:t>Pozor!</a:t>
            </a:r>
            <a:r>
              <a:rPr lang="cs-CZ" sz="8000" dirty="0" smtClean="0">
                <a:solidFill>
                  <a:schemeClr val="tx1"/>
                </a:solidFill>
                <a:latin typeface="Arial Black" pitchFamily="34" charset="0"/>
              </a:rPr>
              <a:t/>
            </a:r>
            <a:br>
              <a:rPr lang="cs-CZ" sz="8000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cs-CZ" sz="8000" dirty="0" smtClean="0">
                <a:solidFill>
                  <a:schemeClr val="tx1"/>
                </a:solidFill>
                <a:latin typeface="Arial Black" pitchFamily="34" charset="0"/>
              </a:rPr>
              <a:t>Jedovaté rostliny</a:t>
            </a:r>
            <a:r>
              <a:rPr lang="cs-CZ" sz="4400" dirty="0" smtClean="0">
                <a:latin typeface="Arial Black" pitchFamily="34" charset="0"/>
              </a:rPr>
              <a:t/>
            </a:r>
            <a:br>
              <a:rPr lang="cs-CZ" sz="4400" dirty="0" smtClean="0">
                <a:latin typeface="Arial Black" pitchFamily="34" charset="0"/>
              </a:rPr>
            </a:br>
            <a:endParaRPr lang="cs-CZ" sz="4400" dirty="0">
              <a:latin typeface="Arial Black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170" name="Picture 2" descr="lebka – nebezpečí – Nálepky do byt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4143380"/>
            <a:ext cx="2347071" cy="234707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cer\Documents\rulík zlomocn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285992"/>
            <a:ext cx="5655830" cy="3714776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2643174" y="1428736"/>
            <a:ext cx="34588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>
                <a:latin typeface="Arial Black" pitchFamily="34" charset="0"/>
              </a:rPr>
              <a:t>r</a:t>
            </a:r>
            <a:r>
              <a:rPr lang="cs-CZ" sz="3200" b="1" dirty="0" smtClean="0">
                <a:latin typeface="Arial Black" pitchFamily="34" charset="0"/>
              </a:rPr>
              <a:t>ulík zlomocný</a:t>
            </a:r>
            <a:endParaRPr lang="cs-CZ" sz="3200" b="1" dirty="0">
              <a:latin typeface="Arial Black" pitchFamily="34" charset="0"/>
            </a:endParaRPr>
          </a:p>
        </p:txBody>
      </p:sp>
      <p:pic>
        <p:nvPicPr>
          <p:cNvPr id="4" name="Picture 2" descr="lebka – nebezpečí – Nálepky do byt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357166"/>
            <a:ext cx="1214446" cy="121444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41</TotalTime>
  <Words>30</Words>
  <Application>Microsoft Office PowerPoint</Application>
  <PresentationFormat>Předvádění na obrazovce (4:3)</PresentationFormat>
  <Paragraphs>17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Arkýř</vt:lpstr>
      <vt:lpstr>Rostliny v létě</vt:lpstr>
      <vt:lpstr>Rostliny  na louce</vt:lpstr>
      <vt:lpstr>Snímek 3</vt:lpstr>
      <vt:lpstr>Snímek 4</vt:lpstr>
      <vt:lpstr>Lesní  plody</vt:lpstr>
      <vt:lpstr>Snímek 6</vt:lpstr>
      <vt:lpstr>Snímek 7</vt:lpstr>
      <vt:lpstr>Pozor! Jedovaté rostliny </vt:lpstr>
      <vt:lpstr>Snímek 9</vt:lpstr>
      <vt:lpstr>Snímek 10</vt:lpstr>
      <vt:lpstr>Snímek 11</vt:lpstr>
      <vt:lpstr>Snímek 12</vt:lpstr>
      <vt:lpstr>Snímek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Rostliny v létě</dc:title>
  <dc:creator>Acer</dc:creator>
  <cp:lastModifiedBy>Acer</cp:lastModifiedBy>
  <cp:revision>5</cp:revision>
  <dcterms:created xsi:type="dcterms:W3CDTF">2020-06-13T16:13:50Z</dcterms:created>
  <dcterms:modified xsi:type="dcterms:W3CDTF">2020-06-13T16:55:36Z</dcterms:modified>
</cp:coreProperties>
</file>