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A5DC-96C3-48B6-9C12-C6F3A6D40876}" type="datetimeFigureOut">
              <a:rPr lang="cs-CZ" smtClean="0"/>
              <a:t>17.2.2021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E0D-DB85-4FBC-A51C-5C7C44E9E7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A5DC-96C3-48B6-9C12-C6F3A6D40876}" type="datetimeFigureOut">
              <a:rPr lang="cs-CZ" smtClean="0"/>
              <a:t>17.2.2021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E0D-DB85-4FBC-A51C-5C7C44E9E7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A5DC-96C3-48B6-9C12-C6F3A6D40876}" type="datetimeFigureOut">
              <a:rPr lang="cs-CZ" smtClean="0"/>
              <a:t>17.2.2021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E0D-DB85-4FBC-A51C-5C7C44E9E7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A5DC-96C3-48B6-9C12-C6F3A6D40876}" type="datetimeFigureOut">
              <a:rPr lang="cs-CZ" smtClean="0"/>
              <a:t>17.2.2021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E0D-DB85-4FBC-A51C-5C7C44E9E7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A5DC-96C3-48B6-9C12-C6F3A6D40876}" type="datetimeFigureOut">
              <a:rPr lang="cs-CZ" smtClean="0"/>
              <a:t>17.2.2021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E0D-DB85-4FBC-A51C-5C7C44E9E7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A5DC-96C3-48B6-9C12-C6F3A6D40876}" type="datetimeFigureOut">
              <a:rPr lang="cs-CZ" smtClean="0"/>
              <a:t>17.2.2021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E0D-DB85-4FBC-A51C-5C7C44E9E7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A5DC-96C3-48B6-9C12-C6F3A6D40876}" type="datetimeFigureOut">
              <a:rPr lang="cs-CZ" smtClean="0"/>
              <a:t>17.2.2021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E0D-DB85-4FBC-A51C-5C7C44E9E7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A5DC-96C3-48B6-9C12-C6F3A6D40876}" type="datetimeFigureOut">
              <a:rPr lang="cs-CZ" smtClean="0"/>
              <a:t>17.2.2021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E0D-DB85-4FBC-A51C-5C7C44E9E7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A5DC-96C3-48B6-9C12-C6F3A6D40876}" type="datetimeFigureOut">
              <a:rPr lang="cs-CZ" smtClean="0"/>
              <a:t>17.2.2021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E0D-DB85-4FBC-A51C-5C7C44E9E7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A5DC-96C3-48B6-9C12-C6F3A6D40876}" type="datetimeFigureOut">
              <a:rPr lang="cs-CZ" smtClean="0"/>
              <a:t>17.2.2021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E0D-DB85-4FBC-A51C-5C7C44E9E7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A5DC-96C3-48B6-9C12-C6F3A6D40876}" type="datetimeFigureOut">
              <a:rPr lang="cs-CZ" smtClean="0"/>
              <a:t>17.2.2021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1E0D-DB85-4FBC-A51C-5C7C44E9E7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CA5DC-96C3-48B6-9C12-C6F3A6D40876}" type="datetimeFigureOut">
              <a:rPr lang="cs-CZ" smtClean="0"/>
              <a:t>17.2.2021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21E0D-DB85-4FBC-A51C-5C7C44E9E74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Autofit/>
          </a:bodyPr>
          <a:lstStyle/>
          <a:p>
            <a:r>
              <a:rPr lang="cs-CZ" sz="20000" dirty="0" smtClean="0">
                <a:solidFill>
                  <a:srgbClr val="FF0000"/>
                </a:solidFill>
              </a:rPr>
              <a:t>Praha</a:t>
            </a:r>
            <a:endParaRPr lang="cs-CZ" sz="200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428792" y="214290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ZOO Praha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Zoo Praha - pátá nejlepší zoo na světě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357982" cy="438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Zoo Praha - pátá nejlepší zoo na světě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500990" cy="504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571668" y="285728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Vyšehrad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age result for vyšehra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286544" cy="469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85728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Staroměstské náměstí a orloj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age result for staroměstský orloj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3219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Image result for staroměstské náměstí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071678"/>
            <a:ext cx="5214974" cy="30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357354" y="214290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Národní divadlo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2530" name="AutoShape 2" descr="Image result for národní divad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32" name="AutoShape 4" descr="Image result for národní divad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 descr="Image result for národní divadl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572296" cy="434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071734" y="214290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Metro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http://mhd86.cz/wp-content/uploads/2018/05/DSC01034-1-675x3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7215238" cy="44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cs-CZ" sz="3200" dirty="0" smtClean="0"/>
              <a:t>Praha je hlavní město naší České republiky.   Je ze všech našich měst největší. Žije tam mnoho lidí, je tam spousta domů, divadel, kostelů, muzeí, obchodů a dopravních prostředků. Prahou protéká řeka Vltava. </a:t>
            </a:r>
            <a:endParaRPr lang="cs-CZ" sz="3200" dirty="0"/>
          </a:p>
        </p:txBody>
      </p:sp>
      <p:pic>
        <p:nvPicPr>
          <p:cNvPr id="4" name="Obrázek 3" descr="Prah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14686"/>
            <a:ext cx="5760720" cy="331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714544" y="214290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Hradčany</a:t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 descr="Image result for Praha Hradčan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4295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age result for Praha Hradčan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643866" cy="476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571668" y="571480"/>
            <a:ext cx="7772400" cy="1470025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Pražský hrad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age result for pražský hra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6666574" cy="392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642974" y="357166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Katedrála svatého Víta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Image result for katedrála svatého ví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7286676" cy="41024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357354" y="214290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Karlův most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age result for Karlův mos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6858048" cy="38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785982" y="214290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Petřín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Image result for petř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7072362" cy="51514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https://www.tyrkys.cz/w/files/image/Lanovka_Pet%C5%99%C3%ADn_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6929486" cy="498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000100" y="214290"/>
            <a:ext cx="3505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Lanovka</a:t>
            </a:r>
            <a:r>
              <a:rPr lang="cs-CZ" sz="3600" dirty="0" smtClean="0"/>
              <a:t> </a:t>
            </a:r>
            <a:r>
              <a:rPr lang="cs-CZ" sz="3600" dirty="0" smtClean="0">
                <a:solidFill>
                  <a:srgbClr val="FF0000"/>
                </a:solidFill>
              </a:rPr>
              <a:t>na</a:t>
            </a:r>
            <a:r>
              <a:rPr lang="cs-CZ" sz="3600" dirty="0" smtClean="0"/>
              <a:t> </a:t>
            </a:r>
            <a:r>
              <a:rPr lang="cs-CZ" sz="3600" dirty="0">
                <a:solidFill>
                  <a:srgbClr val="FF0000"/>
                </a:solidFill>
              </a:rPr>
              <a:t>P</a:t>
            </a:r>
            <a:r>
              <a:rPr lang="cs-CZ" sz="3600" dirty="0" smtClean="0">
                <a:solidFill>
                  <a:srgbClr val="FF0000"/>
                </a:solidFill>
              </a:rPr>
              <a:t>etřín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64</Words>
  <Application>Microsoft Office PowerPoint</Application>
  <PresentationFormat>Předvádění na obrazovce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Praha</vt:lpstr>
      <vt:lpstr>Praha je hlavní město naší České republiky.   Je ze všech našich měst největší. Žije tam mnoho lidí, je tam spousta domů, divadel, kostelů, muzeí, obchodů a dopravních prostředků. Prahou protéká řeka Vltava. </vt:lpstr>
      <vt:lpstr>Hradčany </vt:lpstr>
      <vt:lpstr>Snímek 4</vt:lpstr>
      <vt:lpstr>Pražský hrad </vt:lpstr>
      <vt:lpstr>Katedrála svatého Víta</vt:lpstr>
      <vt:lpstr>Karlův most</vt:lpstr>
      <vt:lpstr>Petřín</vt:lpstr>
      <vt:lpstr>Snímek 9</vt:lpstr>
      <vt:lpstr>ZOO Praha</vt:lpstr>
      <vt:lpstr>Snímek 11</vt:lpstr>
      <vt:lpstr>Vyšehrad</vt:lpstr>
      <vt:lpstr>Staroměstské náměstí a orloj</vt:lpstr>
      <vt:lpstr>Národní divadlo</vt:lpstr>
      <vt:lpstr>Metro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Praha</dc:title>
  <dc:creator>Acer</dc:creator>
  <cp:lastModifiedBy>Acer</cp:lastModifiedBy>
  <cp:revision>4</cp:revision>
  <dcterms:created xsi:type="dcterms:W3CDTF">2021-02-17T17:49:23Z</dcterms:created>
  <dcterms:modified xsi:type="dcterms:W3CDTF">2021-02-17T18:29:01Z</dcterms:modified>
</cp:coreProperties>
</file>